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" ContentType="application/vnd.ms-powerpoint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60" r:id="rId4"/>
    <p:sldId id="261" r:id="rId5"/>
    <p:sldId id="262" r:id="rId6"/>
    <p:sldId id="267" r:id="rId7"/>
    <p:sldId id="269" r:id="rId8"/>
    <p:sldId id="268" r:id="rId9"/>
    <p:sldId id="264" r:id="rId10"/>
    <p:sldId id="266" r:id="rId11"/>
    <p:sldId id="263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35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99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5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1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79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63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9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59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7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28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980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15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55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603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273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306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28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441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48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0556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1510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71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CF970-F609-48C3-896D-9E8D6106E3A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24D0-8D1A-4FF5-8EFF-94C914516F9C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8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4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13.08.2017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8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2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PowerPoint_97_20031.ppt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PowerPoint_97_20032.ppt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PowerPoint_97_20033.ppt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etodist.lbz.ru/authors/informatika/3/files/kim6.pdf" TargetMode="External"/><Relationship Id="rId2" Type="http://schemas.openxmlformats.org/officeDocument/2006/relationships/hyperlink" Target="http://metodist.lbz.ru/authors/informatika/3/eor7.php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ladynerd.ru/upload/information_system_24/2/2/4/item_224/information_items_224.png" TargetMode="External"/><Relationship Id="rId4" Type="http://schemas.openxmlformats.org/officeDocument/2006/relationships/hyperlink" Target="http://www.lb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534" y="666802"/>
            <a:ext cx="11791665" cy="1417573"/>
          </a:xfrm>
        </p:spPr>
        <p:txBody>
          <a:bodyPr>
            <a:noAutofit/>
          </a:bodyPr>
          <a:lstStyle/>
          <a:p>
            <a:r>
              <a:rPr lang="ru-RU" altLang="ru-RU" sz="28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«Цели изучения курса информатики. </a:t>
            </a:r>
            <a:br>
              <a:rPr lang="ru-RU" altLang="ru-RU" sz="28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8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Техника безопасности и организация рабочего места»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4071" y="6462722"/>
            <a:ext cx="5663859" cy="395278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Музеева М.А., МБОУ «Беляевская СОШ»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391327" y="244561"/>
            <a:ext cx="5234956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Тема урока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391327" y="1029616"/>
            <a:ext cx="5234956" cy="12830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4400" dirty="0">
              <a:solidFill>
                <a:srgbClr val="002060"/>
              </a:solidFill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9600" b="1" dirty="0">
                <a:solidFill>
                  <a:srgbClr val="002060"/>
                </a:solidFill>
              </a:rPr>
              <a:t>?</a:t>
            </a:r>
          </a:p>
          <a:p>
            <a:pPr algn="ctr">
              <a:spcBef>
                <a:spcPct val="0"/>
              </a:spcBef>
              <a:defRPr/>
            </a:pP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7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1872946"/>
            <a:ext cx="3663697" cy="4408191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Познакомиться:</a:t>
            </a:r>
            <a:b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1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31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Вспомн</a:t>
            </a:r>
            <a:r>
              <a:rPr lang="ru-RU" sz="31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ить</a:t>
            </a:r>
            <a: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b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3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3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Проверить</a:t>
            </a:r>
            <a:r>
              <a:rPr lang="ru-RU" sz="3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ru-RU" sz="32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03912" y="2060848"/>
            <a:ext cx="5914548" cy="4192957"/>
          </a:xfrm>
        </p:spPr>
        <p:txBody>
          <a:bodyPr>
            <a:normAutofit fontScale="85000" lnSpcReduction="10000"/>
          </a:bodyPr>
          <a:lstStyle/>
          <a:p>
            <a:pPr lvl="0" algn="l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новым учебником и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его разделами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defRPr/>
            </a:pPr>
            <a:endParaRPr lang="ru-RU" b="1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defRPr/>
            </a:pPr>
            <a:endParaRPr lang="ru-RU" b="1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defRPr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правила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ТБ при работе на компьютере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88" indent="-1588" algn="l">
              <a:defRPr/>
            </a:pPr>
            <a:endParaRPr lang="ru-RU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88" indent="-1588" algn="l">
              <a:defRPr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атериал за курс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класса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352643" y="1254813"/>
            <a:ext cx="3600970" cy="4295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 урока: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548681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dirty="0">
                <a:latin typeface="+mj-lt"/>
                <a:ea typeface="+mj-ea"/>
                <a:cs typeface="+mj-cs"/>
              </a:rPr>
              <a:t> </a:t>
            </a:r>
            <a:r>
              <a:rPr lang="ru-RU" dirty="0"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331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583613" y="659765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EB20CCD-CC79-49D0-85E8-9D2DE1FE5ADB}" type="slidenum">
              <a:rPr lang="en-US" altLang="ru-RU" sz="1400">
                <a:solidFill>
                  <a:schemeClr val="bg1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ru-RU" sz="1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8063" y="174840"/>
            <a:ext cx="7778750" cy="114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54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Рекомендации:</a:t>
            </a:r>
            <a:r>
              <a:rPr lang="ru-RU" altLang="ru-RU" sz="42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altLang="ru-RU" sz="42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172" name="Picture 4" descr="основной рисуно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7104" y="1770050"/>
            <a:ext cx="3810729" cy="4464074"/>
          </a:xfrm>
        </p:spPr>
      </p:pic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2297168" y="2341029"/>
            <a:ext cx="990599" cy="234713"/>
          </a:xfrm>
          <a:prstGeom prst="leftRightArrow">
            <a:avLst>
              <a:gd name="adj1" fmla="val 50000"/>
              <a:gd name="adj2" fmla="val 11338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 b="1">
              <a:latin typeface="Arial" panose="020B0604020202020204" pitchFamily="34" charset="0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116852" y="1846346"/>
            <a:ext cx="13512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50-70 см</a:t>
            </a:r>
            <a:endParaRPr lang="en-US" altLang="ru-RU" sz="18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678837" y="1893337"/>
            <a:ext cx="67389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Экран монитора должен находиться на расстоянии 50-70 см от глаз.</a:t>
            </a:r>
            <a:endParaRPr lang="en-US" altLang="ru-RU" sz="20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2333009" y="6048584"/>
            <a:ext cx="1152525" cy="0"/>
          </a:xfrm>
          <a:prstGeom prst="line">
            <a:avLst/>
          </a:prstGeom>
          <a:noFill/>
          <a:ln w="1079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4678839" y="5330791"/>
            <a:ext cx="67579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Ноги ставьте на пол, одна возле другой, не вытягивайте их и не подгибайте.  </a:t>
            </a:r>
            <a:endParaRPr lang="en-US" altLang="ru-RU" sz="20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1755953" y="3118355"/>
            <a:ext cx="144463" cy="7921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1900416" y="3927458"/>
            <a:ext cx="86518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1472874" y="2708577"/>
            <a:ext cx="0" cy="18716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678838" y="4113390"/>
            <a:ext cx="67579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Сидите свободно, </a:t>
            </a:r>
            <a:r>
              <a:rPr lang="ru-RU" altLang="ru-RU" sz="20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</a:t>
            </a: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напряжения, не сутулясь, не наклоняясь и не наваливаясь на спинку стула.</a:t>
            </a:r>
            <a:endParaRPr lang="en-US" altLang="ru-RU" sz="20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62" name="Text Box 26"/>
          <p:cNvSpPr txBox="1">
            <a:spLocks noChangeArrowheads="1"/>
          </p:cNvSpPr>
          <p:nvPr/>
        </p:nvSpPr>
        <p:spPr bwMode="auto">
          <a:xfrm>
            <a:off x="4678837" y="2886075"/>
            <a:ext cx="67579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Плечи расслаблены, локти слегка касаются туловища. Предплечья должны находиться на той же высоте, что и клавиатура.</a:t>
            </a:r>
            <a:endParaRPr lang="en-US" altLang="ru-RU" sz="20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363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86640" y="5718530"/>
            <a:ext cx="1031188" cy="103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66" name="Text Box 30"/>
          <p:cNvSpPr txBox="1">
            <a:spLocks noChangeArrowheads="1"/>
          </p:cNvSpPr>
          <p:nvPr/>
        </p:nvSpPr>
        <p:spPr bwMode="auto">
          <a:xfrm>
            <a:off x="5264608" y="2601223"/>
            <a:ext cx="54400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Придерживайтесь этих рекомендаций, и тогда работа за компьютером не окажется вредной для здоровья.</a:t>
            </a:r>
            <a:endParaRPr lang="en-US" altLang="ru-RU" sz="2800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6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3" grpId="0"/>
      <p:bldP spid="14344" grpId="0" build="allAtOnce"/>
      <p:bldP spid="14344" grpId="1" build="allAtOnce"/>
      <p:bldP spid="14345" grpId="0" animBg="1"/>
      <p:bldP spid="14346" grpId="0"/>
      <p:bldP spid="14346" grpId="1"/>
      <p:bldP spid="14349" grpId="0" animBg="1"/>
      <p:bldP spid="14350" grpId="0" animBg="1"/>
      <p:bldP spid="14352" grpId="0" animBg="1"/>
      <p:bldP spid="14353" grpId="0"/>
      <p:bldP spid="14353" grpId="1"/>
      <p:bldP spid="14362" grpId="0"/>
      <p:bldP spid="14362" grpId="1"/>
      <p:bldP spid="143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ТЕХНИКА БЕЗОПАСНОСТИ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2" descr="C:\Users\user\Desktop\1 урок\5-1-2-tehnika-bezopasnos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" t="8197" r="6407" b="45930"/>
          <a:stretch>
            <a:fillRect/>
          </a:stretch>
        </p:blipFill>
        <p:spPr>
          <a:xfrm>
            <a:off x="873457" y="1772816"/>
            <a:ext cx="10549719" cy="4655280"/>
          </a:xfrm>
          <a:noFill/>
        </p:spPr>
      </p:pic>
    </p:spTree>
    <p:extLst>
      <p:ext uri="{BB962C8B-B14F-4D97-AF65-F5344CB8AC3E}">
        <p14:creationId xmlns:p14="http://schemas.microsoft.com/office/powerpoint/2010/main" val="228973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271080"/>
              </p:ext>
            </p:extLst>
          </p:nvPr>
        </p:nvGraphicFramePr>
        <p:xfrm>
          <a:off x="832514" y="41732"/>
          <a:ext cx="10631606" cy="6816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Презентация" r:id="rId3" imgW="4570530" imgH="3427618" progId="PowerPoint.Show.8">
                  <p:embed/>
                </p:oleObj>
              </mc:Choice>
              <mc:Fallback>
                <p:oleObj name="Презентация" r:id="rId3" imgW="4570530" imgH="3427618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2514" y="41732"/>
                        <a:ext cx="10631606" cy="68162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4471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563011"/>
              </p:ext>
            </p:extLst>
          </p:nvPr>
        </p:nvGraphicFramePr>
        <p:xfrm>
          <a:off x="842702" y="0"/>
          <a:ext cx="10648713" cy="6870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Презентация" r:id="rId3" imgW="4570530" imgH="3427618" progId="PowerPoint.Show.8">
                  <p:embed/>
                </p:oleObj>
              </mc:Choice>
              <mc:Fallback>
                <p:oleObj name="Презентация" r:id="rId3" imgW="4570530" imgH="3427618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702" y="0"/>
                        <a:ext cx="10648713" cy="6870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3967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043482"/>
              </p:ext>
            </p:extLst>
          </p:nvPr>
        </p:nvGraphicFramePr>
        <p:xfrm>
          <a:off x="873456" y="0"/>
          <a:ext cx="10577015" cy="6968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Презентация" r:id="rId3" imgW="4570530" imgH="3427618" progId="PowerPoint.Show.8">
                  <p:embed/>
                </p:oleObj>
              </mc:Choice>
              <mc:Fallback>
                <p:oleObj name="Презентация" r:id="rId3" imgW="4570530" imgH="3427618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456" y="0"/>
                        <a:ext cx="10577015" cy="69680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1828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Входная диагностика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Выноска-облако 13"/>
          <p:cNvSpPr/>
          <p:nvPr/>
        </p:nvSpPr>
        <p:spPr>
          <a:xfrm rot="10076362">
            <a:off x="6405290" y="2190118"/>
            <a:ext cx="3585583" cy="3339244"/>
          </a:xfrm>
          <a:prstGeom prst="cloudCallout">
            <a:avLst>
              <a:gd name="adj1" fmla="val 91435"/>
              <a:gd name="adj2" fmla="val 5176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8" descr="Информатика : учебник для 6 класса"/>
          <p:cNvPicPr>
            <a:picLocks noChangeAspect="1" noChangeArrowheads="1"/>
          </p:cNvPicPr>
          <p:nvPr/>
        </p:nvPicPr>
        <p:blipFill>
          <a:blip r:embed="rId2"/>
          <a:srcRect b="35134"/>
          <a:stretch>
            <a:fillRect/>
          </a:stretch>
        </p:blipFill>
        <p:spPr bwMode="auto">
          <a:xfrm>
            <a:off x="7369319" y="2870814"/>
            <a:ext cx="1864017" cy="2096970"/>
          </a:xfrm>
          <a:prstGeom prst="rect">
            <a:avLst/>
          </a:prstGeom>
          <a:noFill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74" y="2485171"/>
            <a:ext cx="3363604" cy="37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Взаимопроверка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46" y="1765976"/>
            <a:ext cx="4421874" cy="4421874"/>
          </a:xfrm>
        </p:spPr>
      </p:pic>
    </p:spTree>
    <p:extLst>
      <p:ext uri="{BB962C8B-B14F-4D97-AF65-F5344CB8AC3E}">
        <p14:creationId xmlns:p14="http://schemas.microsoft.com/office/powerpoint/2010/main" val="276428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Домашнее задание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1664" y="2132857"/>
            <a:ext cx="6480720" cy="3993307"/>
          </a:xfrm>
        </p:spPr>
        <p:txBody>
          <a:bodyPr/>
          <a:lstStyle/>
          <a:p>
            <a:endParaRPr lang="ru-RU" b="1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Введение, стр. 3 – 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РТ №1</a:t>
            </a:r>
          </a:p>
        </p:txBody>
      </p:sp>
    </p:spTree>
    <p:extLst>
      <p:ext uri="{BB962C8B-B14F-4D97-AF65-F5344CB8AC3E}">
        <p14:creationId xmlns:p14="http://schemas.microsoft.com/office/powerpoint/2010/main" val="351717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Использованные материалы: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104" y="1828799"/>
            <a:ext cx="10522424" cy="4380931"/>
          </a:xfrm>
        </p:spPr>
        <p:txBody>
          <a:bodyPr>
            <a:normAutofit/>
          </a:bodyPr>
          <a:lstStyle/>
          <a:p>
            <a:pPr marL="685800">
              <a:defRPr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Л.Л.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Босова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А.Ю.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Босова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Информатика. 7 класс</a:t>
            </a:r>
          </a:p>
          <a:p>
            <a:pPr marL="685800">
              <a:defRPr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Л.Л.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Босова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А.Ю.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Босова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Методическое пособие. 7 класс</a:t>
            </a:r>
          </a:p>
          <a:p>
            <a:pPr marL="685800">
              <a:defRPr/>
            </a:pP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Л.Л.Босова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А.Ю.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Босова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Электронное приложение. 7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класс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hlinkClick r:id="rId2"/>
            </a:endParaRPr>
          </a:p>
          <a:p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http://metodist.lbz.ru/authors/informatika/3/eor7.php</a:t>
            </a:r>
            <a:endParaRPr lang="ru-R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://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metodist.lbz.ru/authors/informatika/3/files/kim6.pdf</a:t>
            </a:r>
            <a:endParaRPr lang="ru-R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http://www.lbz.ru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/</a:t>
            </a:r>
            <a:endParaRPr lang="ru-R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http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://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www.ladynerd.ru/upload/information_system_24/2/2/4/item_224/information_items_224.png</a:t>
            </a:r>
            <a:endParaRPr lang="ru-R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06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nanio.ru.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znanio.ru.1</Template>
  <TotalTime>508</TotalTime>
  <Words>197</Words>
  <Application>Microsoft Office PowerPoint</Application>
  <PresentationFormat>Широкоэкранный</PresentationFormat>
  <Paragraphs>39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Verdana</vt:lpstr>
      <vt:lpstr>Wingdings</vt:lpstr>
      <vt:lpstr>znanio.ru.1</vt:lpstr>
      <vt:lpstr>Специальное оформление</vt:lpstr>
      <vt:lpstr>Презентация Microsoft PowerPoint 97—2003</vt:lpstr>
      <vt:lpstr>«Цели изучения курса информатики.  Техника безопасности и организация рабочего места»</vt:lpstr>
      <vt:lpstr>Познакомиться:     Вспомнить:   Проверить: </vt:lpstr>
      <vt:lpstr>Рекомендации: </vt:lpstr>
      <vt:lpstr>ТЕХНИКА БЕЗОПАСНОСТИ</vt:lpstr>
      <vt:lpstr>Презентация PowerPoint</vt:lpstr>
      <vt:lpstr>Презентация PowerPoint</vt:lpstr>
      <vt:lpstr>Презентация PowerPoint</vt:lpstr>
      <vt:lpstr>Входная диагностика</vt:lpstr>
      <vt:lpstr>Взаимопроверка </vt:lpstr>
      <vt:lpstr>Домашнее задание</vt:lpstr>
      <vt:lpstr>Использованные материалы:</vt:lpstr>
    </vt:vector>
  </TitlesOfParts>
  <Company>МБОУ "Беляевская СОШ"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Мадина</dc:creator>
  <cp:lastModifiedBy>Мадина</cp:lastModifiedBy>
  <cp:revision>14</cp:revision>
  <dcterms:created xsi:type="dcterms:W3CDTF">2017-08-02T20:09:07Z</dcterms:created>
  <dcterms:modified xsi:type="dcterms:W3CDTF">2017-08-13T21:17:49Z</dcterms:modified>
</cp:coreProperties>
</file>